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61" r:id="rId5"/>
    <p:sldId id="258" r:id="rId6"/>
    <p:sldId id="259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388BBC-91B0-4BE0-A2BC-16409DA8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55E8-4109-467E-85CF-13E4D05BB51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7615F-6ABF-421E-B8A9-54271865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304BC-C07F-494D-B86F-36E8CA60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730C-60AC-4B0E-BD12-2AA15591FF3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DB07ECE-5B63-4C50-AD2C-6603CEB9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67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D9D3-86E1-42D5-80C0-D493FA34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3F021C-8708-4840-A6D3-9CB73C41A2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3BB13-F7CE-4012-839B-C710146CE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F4AA5-68EE-4341-8D10-73F15806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EF68-0379-4649-8561-87CA83E8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D670F-3E86-4879-81E2-38CFD4A1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549D-2B9B-4064-AF56-B77FBE74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B0003-3D61-475B-9307-5BA8399E1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95360-0ECB-4964-BB5F-FA9073C28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BEC7C-95FC-42D4-A2A3-753D1C19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632A-EA05-4D23-B7C7-53C43B4C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56C80-496C-44C8-B362-958F0B02A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55317-685A-49AC-9EE9-BCFB0E05B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5A696-C4EA-4E39-A0A7-69E60772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327AD-20DB-4261-B808-22040C99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135BB-776A-44DC-A33F-E32D8B5E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9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7C7C-B26F-42B8-90D7-D00BD874F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BB40F-A3BF-45CC-9DFC-086981C8D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F1402-E23E-41FE-8ADB-B2DC9BC5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591DC-9279-46C2-848E-E708502F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3CEF-5335-41B1-948A-8B358AA5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7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AFA0-815A-4AEC-9FA2-3FC16DB2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862F9-7ED3-4034-8BC4-26C07F322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57EBC-2550-4DAC-B5B2-19E86127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38512-2000-4655-A8E2-FAE073AC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3FC03-9CA0-4286-9060-579A4577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5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20F6-777B-442A-81AF-99E71F95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F513D-156F-447E-A979-C2EE5A7D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2A592-846F-40D5-8E88-CE80EBE7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67AFB-5EDA-46FF-8D9D-71E911DD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FEE76-58FC-461B-B7F1-9FE3DFAB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4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21AD-75A4-4206-AF57-A0643E51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44235-1951-49D9-9D67-785E45DEA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1B4F3-90F3-484C-9DF7-BE24EC063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705A4-E96F-4D9F-BEA8-1B53C699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28853-CB0B-493C-91CA-9BAFB5AD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CFBAA-6909-44CB-AEB4-DA351015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3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4D32-2C6B-4DC5-A1C3-66815FFE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93774-16B5-4D96-89C2-796018739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8C16B-A4B6-4E3B-82BF-F0FF0566F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9BAB6-5B73-464E-BA41-FEC7E3DA3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B52C05-2AAD-4671-8001-FCD8E36BE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B9A5E2-51A8-4B49-AB69-6F7342C9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A05A7-A235-465B-87F4-1D895910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5709B-C07C-4C22-9F15-0C9A334D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20BD-A123-4D31-A921-BDEB66BD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16CF7-4140-4F7C-910E-EF0A4FEC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375F8-A438-47C1-809D-88CCC32A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2255A-5517-4608-8CC7-D1CD01BA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1782F-0B04-4B86-98E8-422077CD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DF47C-A5AE-43AF-A732-C5A79AF8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2353E-8E54-4F19-B01B-A04A0390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6450-CD24-493E-93E8-9866D2DC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AF94-DAAD-47A6-8D55-254F4D4D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8EBD0-105C-4441-919D-E924B4993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BD3ED-5DB5-4D12-A0FB-778BEBAD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29E49-BA0C-4613-AAAB-851B6AC7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317D8-8EE4-4FC8-A48E-7F9A26E0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3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A55E8-4109-467E-85CF-13E4D05BB515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2730C-60AC-4B0E-BD12-2AA15591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0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95379-EF22-4DF6-9539-5717FED1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5B1F6-06AF-42FD-95E7-EE93DC2C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55A8F-29EC-444A-A362-4A3683D9B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8DBA5-695C-4929-960E-085E6B2216C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3492-3D53-451B-98D5-0F3268CB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00ADB-AA7C-45FB-847B-8AC091569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AF79-5DFB-4E10-B3BD-174F01277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3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0CCCB-6AC6-40E7-8268-94D97A613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415" y="4145871"/>
            <a:ext cx="3417903" cy="1029810"/>
          </a:xfrm>
        </p:spPr>
        <p:txBody>
          <a:bodyPr>
            <a:normAutofit/>
          </a:bodyPr>
          <a:lstStyle/>
          <a:p>
            <a:pPr algn="ctr"/>
            <a:r>
              <a:rPr lang="fa-IR" altLang="en-US" b="1" dirty="0">
                <a:solidFill>
                  <a:srgbClr val="FF3300"/>
                </a:solidFill>
                <a:cs typeface="B Titr" panose="00000700000000000000" pitchFamily="2" charset="-78"/>
              </a:rPr>
              <a:t>عنوان ایده</a:t>
            </a:r>
            <a:endParaRPr lang="en-US" alt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BCA420-C62C-4E4A-8C0A-C3D5CA92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32" y="5317723"/>
            <a:ext cx="4008268" cy="1085419"/>
          </a:xfrm>
        </p:spPr>
        <p:txBody>
          <a:bodyPr/>
          <a:lstStyle/>
          <a:p>
            <a:pPr eaLnBrk="1" hangingPunct="1"/>
            <a:r>
              <a:rPr lang="fa-IR" altLang="en-US" dirty="0">
                <a:latin typeface="Arial Unicode MS" pitchFamily="34" charset="-128"/>
                <a:ea typeface="Arial Unicode MS" pitchFamily="34" charset="-128"/>
                <a:cs typeface="B Nazanin" panose="00000400000000000000" pitchFamily="2" charset="-78"/>
              </a:rPr>
              <a:t>نام و نام خانوادگی صاحب ایده </a:t>
            </a:r>
          </a:p>
          <a:p>
            <a:pPr eaLnBrk="1" hangingPunct="1"/>
            <a:r>
              <a:rPr lang="fa-IR" altLang="en-US" dirty="0">
                <a:latin typeface="Arial Unicode MS" pitchFamily="34" charset="-128"/>
                <a:ea typeface="Arial Unicode MS" pitchFamily="34" charset="-128"/>
                <a:cs typeface="B Nazanin" panose="00000400000000000000" pitchFamily="2" charset="-78"/>
              </a:rPr>
              <a:t>وابستگی سازمانی</a:t>
            </a:r>
            <a:endParaRPr lang="en-US" altLang="en-US" dirty="0">
              <a:latin typeface="Cooper Black" panose="0208090404030B020404" pitchFamily="18" charset="0"/>
              <a:ea typeface="Arial Unicode MS" pitchFamily="34" charset="-128"/>
              <a:cs typeface="B Titr" panose="00000700000000000000" pitchFamily="2" charset="-78"/>
            </a:endParaRPr>
          </a:p>
          <a:p>
            <a:endParaRPr lang="en-US" altLang="en-US" dirty="0">
              <a:ea typeface="Arial Unicode MS" pitchFamily="34" charset="-128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F1B837D-93BB-4E28-B2D1-A9D848B7D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4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5"/>
    </mc:Choice>
    <mc:Fallback>
      <p:transition spd="slow" advTm="1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FEB22BC-B546-43C2-92A9-D690823E52AA}"/>
              </a:ext>
            </a:extLst>
          </p:cNvPr>
          <p:cNvSpPr txBox="1">
            <a:spLocks noChangeArrowheads="1"/>
          </p:cNvSpPr>
          <p:nvPr/>
        </p:nvSpPr>
        <p:spPr>
          <a:xfrm>
            <a:off x="732407" y="1615735"/>
            <a:ext cx="7880767" cy="860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altLang="en-US" sz="4000" b="1" dirty="0">
                <a:cs typeface="B Nazanin" panose="00000400000000000000" pitchFamily="2" charset="-78"/>
              </a:rPr>
              <a:t>رئوس مطالب</a:t>
            </a:r>
            <a:endParaRPr lang="en-US" altLang="en-US" b="1" dirty="0">
              <a:cs typeface="B Nazanin" panose="00000400000000000000" pitchFamily="2" charset="-7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633973-0888-41CC-85A2-0400FD5F0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234" y="2933941"/>
            <a:ext cx="71501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0015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spcBef>
                <a:spcPct val="0"/>
              </a:spcBef>
            </a:pPr>
            <a:r>
              <a:rPr lang="fa-IR" altLang="en-US" sz="3600" dirty="0">
                <a:latin typeface="Tahoma" panose="020B0604030504040204" pitchFamily="34" charset="0"/>
                <a:cs typeface="B Nazanin" panose="00000400000000000000" pitchFamily="2" charset="-78"/>
              </a:rPr>
              <a:t>عنوان اول</a:t>
            </a:r>
          </a:p>
          <a:p>
            <a:pPr algn="r" rtl="1">
              <a:spcBef>
                <a:spcPct val="0"/>
              </a:spcBef>
            </a:pPr>
            <a:r>
              <a:rPr lang="fa-IR" altLang="en-US" sz="3600" dirty="0">
                <a:latin typeface="Tahoma" panose="020B0604030504040204" pitchFamily="34" charset="0"/>
                <a:cs typeface="B Nazanin" panose="00000400000000000000" pitchFamily="2" charset="-78"/>
              </a:rPr>
              <a:t>عنوان دوم</a:t>
            </a:r>
          </a:p>
          <a:p>
            <a:pPr lvl="1" algn="r" rtl="1">
              <a:spcBef>
                <a:spcPct val="0"/>
              </a:spcBef>
            </a:pPr>
            <a:r>
              <a:rPr lang="fa-IR" altLang="en-US" sz="3600" dirty="0">
                <a:latin typeface="Tahoma" panose="020B0604030504040204" pitchFamily="34" charset="0"/>
                <a:cs typeface="B Nazanin" panose="00000400000000000000" pitchFamily="2" charset="-78"/>
              </a:rPr>
              <a:t>زیر بخش اول</a:t>
            </a:r>
          </a:p>
          <a:p>
            <a:pPr lvl="1" algn="r" rtl="1">
              <a:spcBef>
                <a:spcPct val="0"/>
              </a:spcBef>
            </a:pPr>
            <a:r>
              <a:rPr lang="fa-IR" altLang="en-US" sz="3600" dirty="0">
                <a:latin typeface="Tahoma" panose="020B0604030504040204" pitchFamily="34" charset="0"/>
                <a:cs typeface="B Nazanin" panose="00000400000000000000" pitchFamily="2" charset="-78"/>
              </a:rPr>
              <a:t>زیر بخش دوم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7458EF54-703D-425A-8B69-4E9B7954E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0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01"/>
    </mc:Choice>
    <mc:Fallback>
      <p:transition spd="slow" advTm="3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55" x="2197100" y="6273800"/>
          <p14:tracePt t="12831" x="1801813" y="6738938"/>
          <p14:tracePt t="12838" x="1895475" y="6637338"/>
          <p14:tracePt t="12846" x="1989138" y="6561138"/>
          <p14:tracePt t="12853" x="2108200" y="6475413"/>
          <p14:tracePt t="12862" x="2252663" y="6356350"/>
          <p14:tracePt t="12870" x="2430463" y="6221413"/>
          <p14:tracePt t="12878" x="2643188" y="6042025"/>
          <p14:tracePt t="12887" x="2863850" y="5838825"/>
          <p14:tracePt t="12899" x="3101975" y="5634038"/>
          <p14:tracePt t="12903" x="3373438" y="5421313"/>
          <p14:tracePt t="12909" x="3603625" y="5268913"/>
          <p14:tracePt t="12917" x="3832225" y="5124450"/>
          <p14:tracePt t="12926" x="4062413" y="4979988"/>
          <p14:tracePt t="12933" x="4257675" y="4852988"/>
          <p14:tracePt t="12941" x="4486275" y="4708525"/>
          <p14:tracePt t="12950" x="4691063" y="4579938"/>
          <p14:tracePt t="12958" x="4894263" y="4445000"/>
          <p14:tracePt t="12966" x="5064125" y="4325938"/>
          <p14:tracePt t="12973" x="5208588" y="4232275"/>
          <p14:tracePt t="12982" x="5327650" y="4146550"/>
          <p14:tracePt t="12990" x="5438775" y="4079875"/>
          <p14:tracePt t="12998" x="5532438" y="4019550"/>
          <p14:tracePt t="13005" x="5591175" y="3968750"/>
          <p14:tracePt t="13016" x="5641975" y="3925888"/>
          <p14:tracePt t="13022" x="5676900" y="3875088"/>
          <p14:tracePt t="13030" x="5694363" y="3841750"/>
          <p14:tracePt t="13037" x="5710238" y="3806825"/>
          <p14:tracePt t="13047" x="5719763" y="3773488"/>
          <p14:tracePt t="13053" x="5727700" y="3756025"/>
          <p14:tracePt t="13061" x="5735638" y="3730625"/>
          <p14:tracePt t="13071" x="5745163" y="3713163"/>
          <p14:tracePt t="13077" x="5761038" y="3687763"/>
          <p14:tracePt t="13087" x="5770563" y="3679825"/>
          <p14:tracePt t="13093" x="5788025" y="3654425"/>
          <p14:tracePt t="13101" x="5803900" y="3629025"/>
          <p14:tracePt t="13109" x="5821363" y="3603625"/>
          <p14:tracePt t="13117" x="5838825" y="3578225"/>
          <p14:tracePt t="13126" x="5846763" y="3568700"/>
          <p14:tracePt t="13134" x="5846763" y="3535363"/>
          <p14:tracePt t="13141" x="5864225" y="3509963"/>
          <p14:tracePt t="13150" x="5864225" y="3484563"/>
          <p14:tracePt t="13158" x="5872163" y="3449638"/>
          <p14:tracePt t="13166" x="5872163" y="3441700"/>
          <p14:tracePt t="13173" x="5872163" y="3424238"/>
          <p14:tracePt t="13184" x="5872163" y="3416300"/>
          <p14:tracePt t="13189" x="5872163" y="3408363"/>
          <p14:tracePt t="13198" x="5872163" y="3390900"/>
          <p14:tracePt t="13206" x="5872163" y="3382963"/>
          <p14:tracePt t="13214" x="5872163" y="3373438"/>
          <p14:tracePt t="13222" x="5880100" y="3365500"/>
          <p14:tracePt t="13230" x="5880100" y="3348038"/>
          <p14:tracePt t="13237" x="5897563" y="3330575"/>
          <p14:tracePt t="13245" x="5915025" y="3305175"/>
          <p14:tracePt t="13253" x="5940425" y="3279775"/>
          <p14:tracePt t="13262" x="5973763" y="3254375"/>
          <p14:tracePt t="13270" x="6008688" y="3228975"/>
          <p14:tracePt t="13278" x="6076950" y="3195638"/>
          <p14:tracePt t="13288" x="6153150" y="3160713"/>
          <p14:tracePt t="13294" x="6237288" y="3144838"/>
          <p14:tracePt t="13303" x="6338888" y="3135313"/>
          <p14:tracePt t="13309" x="6442075" y="3119438"/>
          <p14:tracePt t="13318" x="6551613" y="3119438"/>
          <p14:tracePt t="13325" x="6637338" y="3135313"/>
          <p14:tracePt t="13333" x="6713538" y="3152775"/>
          <p14:tracePt t="13341" x="6772275" y="3186113"/>
          <p14:tracePt t="13349" x="6815138" y="3228975"/>
          <p14:tracePt t="13357" x="6840538" y="3246438"/>
          <p14:tracePt t="13366" x="6858000" y="3271838"/>
          <p14:tracePt t="13374" x="6865938" y="3297238"/>
          <p14:tracePt t="13381" x="6865938" y="3322638"/>
          <p14:tracePt t="13389" x="6865938" y="3340100"/>
          <p14:tracePt t="13398" x="6865938" y="3365500"/>
          <p14:tracePt t="13406" x="6865938" y="3390900"/>
          <p14:tracePt t="13414" x="6865938" y="3398838"/>
          <p14:tracePt t="13421" x="6858000" y="3416300"/>
          <p14:tracePt t="13430" x="6840538" y="3441700"/>
          <p14:tracePt t="13437" x="6815138" y="3449638"/>
          <p14:tracePt t="13447" x="6789738" y="3467100"/>
          <p14:tracePt t="13454" x="6746875" y="3484563"/>
          <p14:tracePt t="13461" x="6705600" y="3492500"/>
          <p14:tracePt t="13469" x="6627813" y="3502025"/>
          <p14:tracePt t="13479" x="6561138" y="3502025"/>
          <p14:tracePt t="13486" x="6500813" y="3502025"/>
          <p14:tracePt t="13494" x="6432550" y="3502025"/>
          <p14:tracePt t="13502" x="6356350" y="3502025"/>
          <p14:tracePt t="13509" x="6280150" y="3492500"/>
          <p14:tracePt t="13517" x="6237288" y="3475038"/>
          <p14:tracePt t="13526" x="6203950" y="3449638"/>
          <p14:tracePt t="13534" x="6178550" y="3433763"/>
          <p14:tracePt t="13541" x="6161088" y="3416300"/>
          <p14:tracePt t="13549" x="6153150" y="3390900"/>
          <p14:tracePt t="13557" x="6153150" y="3365500"/>
          <p14:tracePt t="13566" x="6153150" y="3348038"/>
          <p14:tracePt t="13574" x="6153150" y="3322638"/>
          <p14:tracePt t="13582" x="6169025" y="3297238"/>
          <p14:tracePt t="13590" x="6211888" y="3279775"/>
          <p14:tracePt t="13598" x="6288088" y="3271838"/>
          <p14:tracePt t="13606" x="6381750" y="3263900"/>
          <p14:tracePt t="13616" x="6510338" y="3263900"/>
          <p14:tracePt t="13622" x="6654800" y="3271838"/>
          <p14:tracePt t="13631" x="6815138" y="3314700"/>
          <p14:tracePt t="13638" x="6969125" y="3365500"/>
          <p14:tracePt t="13646" x="7096125" y="3408363"/>
          <p14:tracePt t="13653" x="7189788" y="3467100"/>
          <p14:tracePt t="13661" x="7240588" y="3517900"/>
          <p14:tracePt t="13670" x="7273925" y="3552825"/>
          <p14:tracePt t="13678" x="7273925" y="3586163"/>
          <p14:tracePt t="13686" x="7273925" y="3619500"/>
          <p14:tracePt t="13695" x="7223125" y="3662363"/>
          <p14:tracePt t="13702" x="7146925" y="3697288"/>
          <p14:tracePt t="13710" x="7045325" y="3713163"/>
          <p14:tracePt t="13719" x="6916738" y="3738563"/>
          <p14:tracePt t="13725" x="6789738" y="3738563"/>
          <p14:tracePt t="13733" x="6662738" y="3738563"/>
          <p14:tracePt t="13741" x="6535738" y="3738563"/>
          <p14:tracePt t="13749" x="6416675" y="3738563"/>
          <p14:tracePt t="13758" x="6330950" y="3713163"/>
          <p14:tracePt t="13765" x="6272213" y="3697288"/>
          <p14:tracePt t="13773" x="6229350" y="3662363"/>
          <p14:tracePt t="13782" x="6221413" y="3646488"/>
          <p14:tracePt t="13790" x="6211888" y="3611563"/>
          <p14:tracePt t="13797" x="6211888" y="3586163"/>
          <p14:tracePt t="13805" x="6221413" y="3552825"/>
          <p14:tracePt t="13814" x="6246813" y="3502025"/>
          <p14:tracePt t="13822" x="6280150" y="3475038"/>
          <p14:tracePt t="13830" x="6330950" y="3449638"/>
          <p14:tracePt t="13838" x="6399213" y="3424238"/>
          <p14:tracePt t="13846" x="6483350" y="3424238"/>
          <p14:tracePt t="13853" x="6551613" y="3424238"/>
          <p14:tracePt t="13862" x="6654800" y="3424238"/>
          <p14:tracePt t="13869" x="6721475" y="3441700"/>
          <p14:tracePt t="13880" x="6772275" y="3459163"/>
          <p14:tracePt t="13885" x="6824663" y="3475038"/>
          <p14:tracePt t="13894" x="6832600" y="3492500"/>
          <p14:tracePt t="13902" x="6840538" y="3517900"/>
          <p14:tracePt t="13909" x="6840538" y="3535363"/>
          <p14:tracePt t="13918" x="6840538" y="3560763"/>
          <p14:tracePt t="13925" x="6807200" y="3586163"/>
          <p14:tracePt t="13933" x="6764338" y="3603625"/>
          <p14:tracePt t="13942" x="6705600" y="3629025"/>
          <p14:tracePt t="13950" x="6637338" y="3646488"/>
          <p14:tracePt t="13957" x="6569075" y="3671888"/>
          <p14:tracePt t="13967" x="6510338" y="3679825"/>
          <p14:tracePt t="13974" x="6432550" y="3697288"/>
          <p14:tracePt t="13982" x="6391275" y="3697288"/>
          <p14:tracePt t="13989" x="6356350" y="3697288"/>
          <p14:tracePt t="13999" x="6338888" y="3697288"/>
          <p14:tracePt t="14014" x="6330950" y="3697288"/>
          <p14:tracePt t="14022" x="6323013" y="3697288"/>
          <p14:tracePt t="14038" x="6313488" y="3697288"/>
          <p14:tracePt t="14086" x="6305550" y="3697288"/>
          <p14:tracePt t="14094" x="6297613" y="3697288"/>
          <p14:tracePt t="14110" x="6280150" y="3697288"/>
          <p14:tracePt t="14117" x="6254750" y="3697288"/>
          <p14:tracePt t="14126" x="6229350" y="3697288"/>
          <p14:tracePt t="14134" x="6194425" y="3697288"/>
          <p14:tracePt t="14142" x="6161088" y="3697288"/>
          <p14:tracePt t="14150" x="6118225" y="3687763"/>
          <p14:tracePt t="14158" x="6059488" y="3679825"/>
          <p14:tracePt t="14165" x="5991225" y="3662363"/>
          <p14:tracePt t="14174" x="5932488" y="3654425"/>
          <p14:tracePt t="14182" x="5872163" y="3646488"/>
          <p14:tracePt t="14190" x="5829300" y="3629025"/>
          <p14:tracePt t="14197" x="5770563" y="3611563"/>
          <p14:tracePt t="14205" x="5694363" y="3603625"/>
          <p14:tracePt t="14214" x="5634038" y="3594100"/>
          <p14:tracePt t="14222" x="5591175" y="3586163"/>
          <p14:tracePt t="14230" x="5540375" y="3568700"/>
          <p14:tracePt t="14237" x="5524500" y="3568700"/>
          <p14:tracePt t="14247" x="5497513" y="3568700"/>
          <p14:tracePt t="14253" x="5481638" y="3568700"/>
          <p14:tracePt t="14262" x="5472113" y="3568700"/>
          <p14:tracePt t="14269" x="5464175" y="3568700"/>
          <p14:tracePt t="14278" x="5456238" y="3568700"/>
          <p14:tracePt t="14295" x="5456238" y="3560763"/>
          <p14:tracePt t="14309" x="5456238" y="3552825"/>
          <p14:tracePt t="14373" x="5446713" y="3552825"/>
          <p14:tracePt t="14389" x="5438775" y="3552825"/>
          <p14:tracePt t="14398" x="5430838" y="3552825"/>
          <p14:tracePt t="14413" x="5421313" y="3552825"/>
          <p14:tracePt t="14422" x="5413375" y="3552825"/>
          <p14:tracePt t="14437" x="5405438" y="3552825"/>
          <p14:tracePt t="14446" x="5387975" y="3552825"/>
          <p14:tracePt t="14462" x="5370513" y="3552825"/>
          <p14:tracePt t="14469" x="5362575" y="3560763"/>
          <p14:tracePt t="14486" x="5353050" y="3560763"/>
          <p14:tracePt t="14494" x="5345113" y="3560763"/>
          <p14:tracePt t="14541" x="5337175" y="3560763"/>
          <p14:tracePt t="14797" x="5327650" y="3560763"/>
          <p14:tracePt t="14973" x="5319713" y="3560763"/>
          <p14:tracePt t="14989" x="5311775" y="3560763"/>
          <p14:tracePt t="14997" x="5302250" y="3560763"/>
          <p14:tracePt t="15006" x="5294313" y="3568700"/>
          <p14:tracePt t="15014" x="5268913" y="3578225"/>
          <p14:tracePt t="15022" x="5235575" y="3586163"/>
          <p14:tracePt t="15029" x="5208588" y="3586163"/>
          <p14:tracePt t="15037" x="5192713" y="3594100"/>
          <p14:tracePt t="15047" x="5175250" y="3611563"/>
          <p14:tracePt t="15053" x="5149850" y="3619500"/>
          <p14:tracePt t="15063" x="5141913" y="3619500"/>
          <p14:tracePt t="15069" x="5116513" y="3629025"/>
          <p14:tracePt t="15079" x="5091113" y="3636963"/>
          <p14:tracePt t="15085" x="5073650" y="3646488"/>
          <p14:tracePt t="15095" x="5056188" y="3646488"/>
          <p14:tracePt t="15102" x="5038725" y="3654425"/>
          <p14:tracePt t="15111" x="5022850" y="3662363"/>
          <p14:tracePt t="15118" x="5005388" y="3662363"/>
          <p14:tracePt t="15125" x="4987925" y="3662363"/>
          <p14:tracePt t="15133" x="4972050" y="3671888"/>
          <p14:tracePt t="15142" x="4962525" y="3671888"/>
          <p14:tracePt t="15150" x="4946650" y="3679825"/>
          <p14:tracePt t="15157" x="4919663" y="3679825"/>
          <p14:tracePt t="15166" x="4911725" y="3679825"/>
          <p14:tracePt t="15173" x="4894263" y="3687763"/>
          <p14:tracePt t="15182" x="4868863" y="3697288"/>
          <p14:tracePt t="15189" x="4843463" y="3705225"/>
          <p14:tracePt t="15197" x="4827588" y="3722688"/>
          <p14:tracePt t="15206" x="4802188" y="3738563"/>
          <p14:tracePt t="15213" x="4775200" y="3756025"/>
          <p14:tracePt t="15222" x="4749800" y="3773488"/>
          <p14:tracePt t="15229" x="4733925" y="3781425"/>
          <p14:tracePt t="15237" x="4716463" y="3798888"/>
          <p14:tracePt t="15247" x="4708525" y="3816350"/>
          <p14:tracePt t="15253" x="4691063" y="3841750"/>
          <p14:tracePt t="15263" x="4673600" y="3857625"/>
          <p14:tracePt t="15269" x="4657725" y="3867150"/>
          <p14:tracePt t="15278" x="4640263" y="3892550"/>
          <p14:tracePt t="15286" x="4640263" y="3908425"/>
          <p14:tracePt t="15293" x="4622800" y="3935413"/>
          <p14:tracePt t="15302" x="4605338" y="3943350"/>
          <p14:tracePt t="15309" x="4579938" y="3968750"/>
          <p14:tracePt t="15318" x="4564063" y="3986213"/>
          <p14:tracePt t="15326" x="4538663" y="4002088"/>
          <p14:tracePt t="15334" x="4529138" y="4019550"/>
          <p14:tracePt t="15341" x="4503738" y="4027488"/>
          <p14:tracePt t="15350" x="4486275" y="4027488"/>
          <p14:tracePt t="15358" x="4460875" y="4037013"/>
          <p14:tracePt t="15366" x="4452938" y="4044950"/>
          <p14:tracePt t="15373" x="4427538" y="4062413"/>
          <p14:tracePt t="15381" x="4410075" y="4070350"/>
          <p14:tracePt t="15389" x="4394200" y="4079875"/>
          <p14:tracePt t="15397" x="4368800" y="4079875"/>
          <p14:tracePt t="15405" x="4351338" y="4087813"/>
          <p14:tracePt t="15413" x="4325938" y="4087813"/>
          <p14:tracePt t="15422" x="4316413" y="4087813"/>
          <p14:tracePt t="15430" x="4291013" y="4095750"/>
          <p14:tracePt t="15438" x="4283075" y="4095750"/>
          <p14:tracePt t="15446" x="4257675" y="4095750"/>
          <p14:tracePt t="15453" x="4249738" y="4095750"/>
          <p14:tracePt t="15463" x="4240213" y="4095750"/>
          <p14:tracePt t="15469" x="4224338" y="4095750"/>
          <p14:tracePt t="15478" x="4214813" y="4095750"/>
          <p14:tracePt t="15494" x="4206875" y="4095750"/>
          <p14:tracePt t="15501" x="4189413" y="4095750"/>
          <p14:tracePt t="15518" x="4181475" y="4105275"/>
          <p14:tracePt t="15526" x="4171950" y="4105275"/>
          <p14:tracePt t="15533" x="4171950" y="4113213"/>
          <p14:tracePt t="15549" x="4164013" y="4121150"/>
          <p14:tracePt t="15557" x="4156075" y="4121150"/>
          <p14:tracePt t="15566" x="4146550" y="4121150"/>
          <p14:tracePt t="15661" x="4138613" y="4121150"/>
          <p14:tracePt t="15669" x="4130675" y="4121150"/>
          <p14:tracePt t="15709" x="4121150" y="4113213"/>
          <p14:tracePt t="15725" x="4113213" y="4105275"/>
          <p14:tracePt t="15741" x="4105275" y="4105275"/>
          <p14:tracePt t="15749" x="4105275" y="4095750"/>
          <p14:tracePt t="15758" x="4105275" y="4087813"/>
          <p14:tracePt t="15773" x="4095750" y="4087813"/>
          <p14:tracePt t="15782" x="4087813" y="4079875"/>
          <p14:tracePt t="15789" x="4087813" y="4070350"/>
          <p14:tracePt t="15797" x="4087813" y="4062413"/>
          <p14:tracePt t="15815" x="4079875" y="4062413"/>
          <p14:tracePt t="15822" x="4079875" y="4052888"/>
          <p14:tracePt t="15830" x="4070350" y="4052888"/>
          <p14:tracePt t="15837" x="4062413" y="4044950"/>
          <p14:tracePt t="15869" x="4052888" y="4044950"/>
          <p14:tracePt t="15894" x="4044950" y="4044950"/>
          <p14:tracePt t="15926" x="4037013" y="4044950"/>
          <p14:tracePt t="15941" x="4037013" y="4052888"/>
          <p14:tracePt t="15950" x="4027488" y="4052888"/>
          <p14:tracePt t="15965" x="4019550" y="4062413"/>
          <p14:tracePt t="15973" x="4019550" y="4070350"/>
          <p14:tracePt t="15982" x="4019550" y="4079875"/>
          <p14:tracePt t="15990" x="4011613" y="4087813"/>
          <p14:tracePt t="15997" x="4002088" y="4095750"/>
          <p14:tracePt t="16006" x="4002088" y="4105275"/>
          <p14:tracePt t="16022" x="3994150" y="4121150"/>
          <p14:tracePt t="16029" x="3994150" y="4130675"/>
          <p14:tracePt t="16046" x="3994150" y="4138613"/>
          <p14:tracePt t="16053" x="3994150" y="4146550"/>
          <p14:tracePt t="16070" x="3994150" y="4156075"/>
          <p14:tracePt t="16078" x="4002088" y="4156075"/>
          <p14:tracePt t="16086" x="4002088" y="4164013"/>
          <p14:tracePt t="16102" x="4002088" y="4171950"/>
          <p14:tracePt t="16109" x="4011613" y="4171950"/>
          <p14:tracePt t="16117" x="4011613" y="4181475"/>
          <p14:tracePt t="16127" x="4011613" y="4189413"/>
          <p14:tracePt t="16142" x="4011613" y="4206875"/>
          <p14:tracePt t="16149" x="4011613" y="4214813"/>
          <p14:tracePt t="16159" x="4019550" y="4224338"/>
          <p14:tracePt t="16167" x="4027488" y="4240213"/>
          <p14:tracePt t="16173" x="4037013" y="4257675"/>
          <p14:tracePt t="16182" x="4052888" y="4265613"/>
          <p14:tracePt t="16189" x="4062413" y="4291013"/>
          <p14:tracePt t="16197" x="4087813" y="4316413"/>
          <p14:tracePt t="16205" x="4121150" y="4351338"/>
          <p14:tracePt t="16214" x="4171950" y="4394200"/>
          <p14:tracePt t="16222" x="4206875" y="4419600"/>
          <p14:tracePt t="16229" x="4257675" y="4452938"/>
          <p14:tracePt t="16237" x="4300538" y="4470400"/>
          <p14:tracePt t="16246" x="4325938" y="4470400"/>
          <p14:tracePt t="16254" x="4351338" y="4460875"/>
          <p14:tracePt t="16262" x="4384675" y="4452938"/>
          <p14:tracePt t="16269" x="4402138" y="4410075"/>
          <p14:tracePt t="16278" x="4419600" y="4384675"/>
          <p14:tracePt t="16285" x="4427538" y="4359275"/>
          <p14:tracePt t="16294" x="4427538" y="4325938"/>
          <p14:tracePt t="16567" x="4435475" y="4341813"/>
          <p14:tracePt t="16574" x="4435475" y="4351338"/>
          <p14:tracePt t="16583" x="4445000" y="4384675"/>
          <p14:tracePt t="16590" x="4452938" y="4410075"/>
          <p14:tracePt t="16598" x="4452938" y="4419600"/>
          <p14:tracePt t="16605" x="4460875" y="4445000"/>
          <p14:tracePt t="16614" x="4470400" y="4460875"/>
          <p14:tracePt t="16622" x="4470400" y="4470400"/>
          <p14:tracePt t="16629" x="4478338" y="4470400"/>
          <p14:tracePt t="16637" x="4486275" y="4478338"/>
          <p14:tracePt t="16646" x="4495800" y="4486275"/>
          <p14:tracePt t="16663" x="4495800" y="4495800"/>
          <p14:tracePt t="16669" x="4495800" y="4503738"/>
          <p14:tracePt t="16686" x="4495800" y="4513263"/>
          <p14:tracePt t="16694" x="4495800" y="4521200"/>
          <p14:tracePt t="16702" x="4495800" y="4529138"/>
          <p14:tracePt t="16717" x="4486275" y="4538663"/>
          <p14:tracePt t="16725" x="4486275" y="4546600"/>
          <p14:tracePt t="16733" x="4478338" y="4546600"/>
          <p14:tracePt t="16743" x="4478338" y="4554538"/>
          <p14:tracePt t="16750" x="4478338" y="4572000"/>
          <p14:tracePt t="16766" x="4470400" y="4589463"/>
          <p14:tracePt t="16773" x="4470400" y="4597400"/>
          <p14:tracePt t="16782" x="4470400" y="4605338"/>
          <p14:tracePt t="16789" x="4470400" y="4614863"/>
          <p14:tracePt t="16799" x="4470400" y="4622800"/>
          <p14:tracePt t="16813" x="4470400" y="4630738"/>
          <p14:tracePt t="16822" x="4460875" y="4630738"/>
          <p14:tracePt t="16845" x="4460875" y="4640263"/>
          <p14:tracePt t="16870" x="4460875" y="4648200"/>
          <p14:tracePt t="16894" x="4460875" y="4657725"/>
          <p14:tracePt t="16903" x="4460875" y="4665663"/>
          <p14:tracePt t="16929" x="4460875" y="4673600"/>
          <p14:tracePt t="16934" x="4452938" y="4683125"/>
          <p14:tracePt t="16949" x="4452938" y="4691063"/>
          <p14:tracePt t="16958" x="4452938" y="4699000"/>
          <p14:tracePt t="16974" x="4445000" y="4699000"/>
          <p14:tracePt t="16983" x="4445000" y="4708525"/>
          <p14:tracePt t="16989" x="4435475" y="4708525"/>
          <p14:tracePt t="17005" x="4435475" y="4716463"/>
          <p14:tracePt t="17014" x="4427538" y="4716463"/>
          <p14:tracePt t="17021" x="4419600" y="4724400"/>
          <p14:tracePt t="17029" x="4410075" y="4724400"/>
          <p14:tracePt t="17045" x="4402138" y="4733925"/>
          <p14:tracePt t="17054" x="4394200" y="4733925"/>
          <p14:tracePt t="17062" x="4394200" y="4741863"/>
          <p14:tracePt t="17069" x="4394200" y="4749800"/>
          <p14:tracePt t="17086" x="4384675" y="4749800"/>
          <p14:tracePt t="17094" x="4376738" y="4749800"/>
          <p14:tracePt t="17111" x="4376738" y="4759325"/>
          <p14:tracePt t="17117" x="4368800" y="4759325"/>
          <p14:tracePt t="17125" x="4368800" y="4767263"/>
          <p14:tracePt t="17142" x="4368800" y="4775200"/>
          <p14:tracePt t="17149" x="4368800" y="4784725"/>
          <p14:tracePt t="17159" x="4359275" y="4792663"/>
          <p14:tracePt t="17173" x="4351338" y="4792663"/>
          <p14:tracePt t="17181" x="4351338" y="4802188"/>
          <p14:tracePt t="17189" x="4351338" y="4810125"/>
          <p14:tracePt t="17493" x="4351338" y="4818063"/>
          <p14:tracePt t="17501" x="4359275" y="4827588"/>
          <p14:tracePt t="17510" x="4359275" y="4835525"/>
          <p14:tracePt t="17518" x="4376738" y="4835525"/>
          <p14:tracePt t="17528" x="4394200" y="4843463"/>
          <p14:tracePt t="17533" x="4410075" y="4852988"/>
          <p14:tracePt t="17543" x="4435475" y="4868863"/>
          <p14:tracePt t="17549" x="4470400" y="4894263"/>
          <p14:tracePt t="17558" x="4513263" y="4919663"/>
          <p14:tracePt t="17566" x="4538663" y="4937125"/>
          <p14:tracePt t="17574" x="4579938" y="4962525"/>
          <p14:tracePt t="17582" x="4614863" y="4997450"/>
          <p14:tracePt t="17589" x="4657725" y="5022850"/>
          <p14:tracePt t="17597" x="4699000" y="5048250"/>
          <p14:tracePt t="17605" x="4749800" y="5081588"/>
          <p14:tracePt t="17614" x="4802188" y="5099050"/>
          <p14:tracePt t="17621" x="4852988" y="5132388"/>
          <p14:tracePt t="17629" x="4886325" y="5157788"/>
          <p14:tracePt t="17637" x="4919663" y="5183188"/>
          <p14:tracePt t="17645" x="4962525" y="5208588"/>
          <p14:tracePt t="17653" x="4997450" y="5243513"/>
          <p14:tracePt t="17664" x="5030788" y="5268913"/>
          <p14:tracePt t="17669" x="5073650" y="5311775"/>
          <p14:tracePt t="17678" x="5124450" y="5337175"/>
          <p14:tracePt t="17685" x="5175250" y="5370513"/>
          <p14:tracePt t="17694" x="5226050" y="5395913"/>
          <p14:tracePt t="17703" x="5260975" y="5438775"/>
          <p14:tracePt t="17710" x="5294313" y="5464175"/>
          <p14:tracePt t="17718" x="5337175" y="5497513"/>
          <p14:tracePt t="17726" x="5370513" y="5532438"/>
          <p14:tracePt t="17733" x="5413375" y="5557838"/>
          <p14:tracePt t="17744" x="5446713" y="5591175"/>
          <p14:tracePt t="17750" x="5481638" y="5626100"/>
          <p14:tracePt t="17759" x="5524500" y="5651500"/>
          <p14:tracePt t="17765" x="5575300" y="5694363"/>
          <p14:tracePt t="17773" x="5608638" y="5719763"/>
          <p14:tracePt t="17782" x="5659438" y="5745163"/>
          <p14:tracePt t="17789" x="5694363" y="5778500"/>
          <p14:tracePt t="17799" x="5727700" y="5795963"/>
          <p14:tracePt t="17806" x="5770563" y="5829300"/>
          <p14:tracePt t="17813" x="5803900" y="5864225"/>
          <p14:tracePt t="17821" x="5854700" y="5889625"/>
          <p14:tracePt t="17829" x="5897563" y="5932488"/>
          <p14:tracePt t="17837" x="5948363" y="5957888"/>
          <p14:tracePt t="17846" x="5991225" y="5991225"/>
          <p14:tracePt t="17853" x="6042025" y="6016625"/>
          <p14:tracePt t="17863" x="6092825" y="6049963"/>
          <p14:tracePt t="17870" x="6153150" y="6076950"/>
          <p14:tracePt t="17892" x="6280150" y="6143625"/>
          <p14:tracePt t="17895" x="6348413" y="6169025"/>
          <p14:tracePt t="17903" x="6407150" y="6203950"/>
          <p14:tracePt t="17911" x="6467475" y="6221413"/>
          <p14:tracePt t="17918" x="6518275" y="6246813"/>
          <p14:tracePt t="17927" x="6561138" y="6262688"/>
          <p14:tracePt t="17933" x="6611938" y="6280150"/>
          <p14:tracePt t="17942" x="6662738" y="6297613"/>
          <p14:tracePt t="17949" x="6696075" y="6323013"/>
          <p14:tracePt t="17959" x="6731000" y="6338888"/>
          <p14:tracePt t="17966" x="6764338" y="6356350"/>
          <p14:tracePt t="17975" x="6799263" y="6381750"/>
          <p14:tracePt t="17981" x="6850063" y="6399213"/>
          <p14:tracePt t="27869" x="6483350" y="6688138"/>
          <p14:tracePt t="27877" x="6246813" y="6594475"/>
          <p14:tracePt t="27899" x="5651500" y="6365875"/>
          <p14:tracePt t="27903" x="5327650" y="6254750"/>
          <p14:tracePt t="27910" x="4997450" y="6110288"/>
          <p14:tracePt t="27918" x="4640263" y="5940425"/>
          <p14:tracePt t="27926" x="4275138" y="5745163"/>
          <p14:tracePt t="27934" x="3875088" y="5532438"/>
          <p14:tracePt t="27942" x="3484563" y="5311775"/>
          <p14:tracePt t="27950" x="3109913" y="5081588"/>
          <p14:tracePt t="27957" x="2770188" y="4868863"/>
          <p14:tracePt t="27966" x="2455863" y="4665663"/>
          <p14:tracePt t="27973" x="2184400" y="4452938"/>
          <p14:tracePt t="27984" x="1920875" y="4257675"/>
          <p14:tracePt t="27990" x="1682750" y="4070350"/>
          <p14:tracePt t="27998" x="1470025" y="3908425"/>
          <p14:tracePt t="28005" x="1292225" y="3756025"/>
          <p14:tracePt t="28013" x="1155700" y="3636963"/>
          <p14:tracePt t="28022" x="1062038" y="3527425"/>
          <p14:tracePt t="28029" x="977900" y="3424238"/>
          <p14:tracePt t="28039" x="909638" y="3330575"/>
          <p14:tracePt t="28045" x="849313" y="3228975"/>
          <p14:tracePt t="28054" x="798513" y="3135313"/>
          <p14:tracePt t="28062" x="739775" y="3033713"/>
          <p14:tracePt t="28069" x="671513" y="2922588"/>
          <p14:tracePt t="28077" x="611188" y="2820988"/>
          <p14:tracePt t="28085" x="552450" y="2719388"/>
          <p14:tracePt t="28093" x="484188" y="2608263"/>
          <p14:tracePt t="28103" x="425450" y="2506663"/>
          <p14:tracePt t="28110" x="357188" y="2405063"/>
          <p14:tracePt t="28120" x="296863" y="2293938"/>
          <p14:tracePt t="28126" x="220663" y="2174875"/>
          <p14:tracePt t="28134" x="161925" y="2065338"/>
          <p14:tracePt t="28142" x="93663" y="1946275"/>
          <p14:tracePt t="28150" x="25400" y="1827213"/>
          <p14:tracePt t="38656" x="374650" y="1793875"/>
          <p14:tracePt t="38663" x="569913" y="1835150"/>
          <p14:tracePt t="38670" x="790575" y="1885950"/>
          <p14:tracePt t="38678" x="1044575" y="1928813"/>
          <p14:tracePt t="38685" x="1325563" y="1997075"/>
          <p14:tracePt t="38694" x="1631950" y="2047875"/>
          <p14:tracePt t="38701" x="2005013" y="2124075"/>
          <p14:tracePt t="38709" x="2387600" y="2174875"/>
          <p14:tracePt t="38718" x="2813050" y="2252663"/>
          <p14:tracePt t="38726" x="3228975" y="2311400"/>
          <p14:tracePt t="38734" x="3629025" y="2387600"/>
          <p14:tracePt t="38741" x="3994150" y="2455863"/>
          <p14:tracePt t="38749" x="4333875" y="2532063"/>
          <p14:tracePt t="38757" x="4648200" y="2600325"/>
          <p14:tracePt t="38766" x="4929188" y="2668588"/>
          <p14:tracePt t="38774" x="5218113" y="2752725"/>
          <p14:tracePt t="38782" x="5472113" y="2813050"/>
          <p14:tracePt t="38790" x="5761038" y="2881313"/>
          <p14:tracePt t="38797" x="6042025" y="2949575"/>
          <p14:tracePt t="38805" x="6330950" y="3016250"/>
          <p14:tracePt t="38813" x="6662738" y="3067050"/>
          <p14:tracePt t="38824" x="7002463" y="3144838"/>
          <p14:tracePt t="38830" x="7367588" y="3211513"/>
          <p14:tracePt t="38839" x="7732713" y="3271838"/>
          <p14:tracePt t="38846" x="8074025" y="3340100"/>
          <p14:tracePt t="38854" x="8388350" y="3408363"/>
          <p14:tracePt t="38861" x="8693150" y="3459163"/>
          <p14:tracePt t="38869" x="8940800" y="35099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0E296-DE23-4A1E-8059-0DAD876F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1661265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630AC-C27D-4428-96C1-93045E241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96" y="3329125"/>
            <a:ext cx="7886700" cy="28478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D6D6498-A9AA-45F7-90FF-4DC0197B7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"/>
    </mc:Choice>
    <mc:Fallback>
      <p:transition spd="slow" advTm="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E5F5-41B8-4DC1-B8DA-D6724B5B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1265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68942-B30B-46A6-9912-DB7FA646C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42695"/>
            <a:ext cx="7886700" cy="303426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5A3B2BC-F709-49EE-A096-DC4470843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9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"/>
    </mc:Choice>
    <mc:Fallback>
      <p:transition spd="slow" advTm="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F11E-C679-41C5-A1EC-9EC9FD0A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99121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CFBE-D6CF-4554-95B5-66B8B27BC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93615"/>
            <a:ext cx="7886699" cy="28833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6E8A277-AAC4-4B62-9A9E-C116FD8F2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1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"/>
    </mc:Choice>
    <mc:Fallback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0CE4-5025-45E5-A8A7-2B13C2EB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55945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D1AF4-094B-474B-8AB2-E521C101D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428999"/>
            <a:ext cx="7886700" cy="2747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52EF4F1-BDF8-4CD4-81D6-7BB5FCEB6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2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"/>
    </mc:Choice>
    <mc:Fallback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22</Words>
  <Application>Microsoft Office PowerPoint</Application>
  <PresentationFormat>On-screen Show (4:3)</PresentationFormat>
  <Paragraphs>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 Unicode MS</vt:lpstr>
      <vt:lpstr>Calibri</vt:lpstr>
      <vt:lpstr>Calibri Light</vt:lpstr>
      <vt:lpstr>Cooper Black</vt:lpstr>
      <vt:lpstr>Tahoma</vt:lpstr>
      <vt:lpstr>Office Theme</vt:lpstr>
      <vt:lpstr>Custom Design</vt:lpstr>
      <vt:lpstr>عنوان ایده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 ایده</dc:title>
  <dc:creator>Ali vaisi</dc:creator>
  <cp:lastModifiedBy>Ali vaisi</cp:lastModifiedBy>
  <cp:revision>3</cp:revision>
  <dcterms:created xsi:type="dcterms:W3CDTF">2021-09-05T08:51:48Z</dcterms:created>
  <dcterms:modified xsi:type="dcterms:W3CDTF">2021-09-05T20:53:29Z</dcterms:modified>
</cp:coreProperties>
</file>